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4" r:id="rId12"/>
    <p:sldId id="265" r:id="rId13"/>
    <p:sldId id="263" r:id="rId14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9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jpeg>
</file>

<file path=ppt/media/image11.png>
</file>

<file path=ppt/media/image12.jpeg>
</file>

<file path=ppt/media/image13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2895480" y="837720"/>
            <a:ext cx="8609760" cy="5309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2895480" y="837720"/>
            <a:ext cx="8609760" cy="5309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ubTitle"/>
          </p:nvPr>
        </p:nvSpPr>
        <p:spPr>
          <a:xfrm>
            <a:off x="2895480" y="837720"/>
            <a:ext cx="8609760" cy="5309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2895480" y="837720"/>
            <a:ext cx="8609760" cy="5309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/>
          <p:cNvPicPr/>
          <p:nvPr/>
        </p:nvPicPr>
        <p:blipFill>
          <a:blip r:embed="rId14"/>
          <a:stretch/>
        </p:blipFill>
        <p:spPr>
          <a:xfrm>
            <a:off x="0" y="0"/>
            <a:ext cx="12191400" cy="1440720"/>
          </a:xfrm>
          <a:prstGeom prst="rect">
            <a:avLst/>
          </a:prstGeom>
          <a:ln>
            <a:noFill/>
          </a:ln>
        </p:spPr>
      </p:pic>
      <p:pic>
        <p:nvPicPr>
          <p:cNvPr id="5" name="Picture 6"/>
          <p:cNvPicPr/>
          <p:nvPr/>
        </p:nvPicPr>
        <p:blipFill>
          <a:blip r:embed="rId15"/>
          <a:stretch/>
        </p:blipFill>
        <p:spPr>
          <a:xfrm>
            <a:off x="0" y="4375080"/>
            <a:ext cx="12191400" cy="248220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6"/>
          <p:cNvPicPr/>
          <p:nvPr/>
        </p:nvPicPr>
        <p:blipFill>
          <a:blip r:embed="rId14"/>
          <a:stretch/>
        </p:blipFill>
        <p:spPr>
          <a:xfrm>
            <a:off x="0" y="0"/>
            <a:ext cx="12191400" cy="1440720"/>
          </a:xfrm>
          <a:prstGeom prst="rect">
            <a:avLst/>
          </a:prstGeom>
          <a:ln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6"/>
          <p:cNvPicPr/>
          <p:nvPr/>
        </p:nvPicPr>
        <p:blipFill>
          <a:blip r:embed="rId14"/>
          <a:stretch/>
        </p:blipFill>
        <p:spPr>
          <a:xfrm>
            <a:off x="0" y="0"/>
            <a:ext cx="12191400" cy="1440720"/>
          </a:xfrm>
          <a:prstGeom prst="rect">
            <a:avLst/>
          </a:prstGeom>
          <a:ln>
            <a:noFill/>
          </a:ln>
        </p:spPr>
      </p:pic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Picture 6"/>
          <p:cNvPicPr/>
          <p:nvPr/>
        </p:nvPicPr>
        <p:blipFill>
          <a:blip r:embed="rId14"/>
          <a:stretch/>
        </p:blipFill>
        <p:spPr>
          <a:xfrm>
            <a:off x="0" y="0"/>
            <a:ext cx="12191400" cy="1440720"/>
          </a:xfrm>
          <a:prstGeom prst="rect">
            <a:avLst/>
          </a:prstGeom>
          <a:ln>
            <a:noFill/>
          </a:ln>
        </p:spPr>
      </p:pic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2895480" y="837720"/>
            <a:ext cx="860976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file:///C:\Users\Owner\Downloads\prototype.pdf" TargetMode="Externa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1371600" y="1803240"/>
            <a:ext cx="9448200" cy="182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br/>
            <a:r>
              <a:rPr lang="en-US" sz="4000" b="0" strike="noStrike" cap="all" spc="-1">
                <a:solidFill>
                  <a:srgbClr val="FFFFFF"/>
                </a:solidFill>
                <a:latin typeface="Century Gothic"/>
                <a:ea typeface="DejaVu Sans"/>
              </a:rPr>
              <a:t>Drone Inspection Mobile App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1371600" y="3632040"/>
            <a:ext cx="9448200" cy="685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Cole Perry, Claire Wallace, Evan Henry, Lincoln Patton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0" strike="noStrike" cap="all" spc="-1">
                <a:solidFill>
                  <a:srgbClr val="FFFFFF"/>
                </a:solidFill>
                <a:latin typeface="Century Gothic"/>
                <a:ea typeface="DejaVu Sans"/>
              </a:rPr>
              <a:t>CS 490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0" strike="noStrike" cap="all" spc="-1">
                <a:solidFill>
                  <a:srgbClr val="FFFFFF"/>
                </a:solidFill>
                <a:latin typeface="Century Gothic"/>
                <a:ea typeface="DejaVu Sans"/>
              </a:rPr>
              <a:t>February 2019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ll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extShape 1"/>
          <p:cNvSpPr txBox="1"/>
          <p:nvPr/>
        </p:nvSpPr>
        <p:spPr>
          <a:xfrm>
            <a:off x="4400640" y="3124440"/>
            <a:ext cx="2900160" cy="609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DejaVu Sans"/>
              </a:rPr>
              <a:t>Questions?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1790640" y="639360"/>
            <a:ext cx="8609760" cy="129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000" b="0" strike="noStrike" cap="all" spc="-1">
                <a:solidFill>
                  <a:srgbClr val="FFFFFF"/>
                </a:solidFill>
                <a:latin typeface="Century Gothic"/>
                <a:ea typeface="DejaVu Sans"/>
              </a:rPr>
              <a:t>Objectives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701640" y="1828800"/>
            <a:ext cx="10819800" cy="129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Creation of an Android application that will:</a:t>
            </a:r>
            <a:endParaRPr lang="en-US" sz="2200" b="0" strike="noStrike" spc="-1">
              <a:latin typeface="Arial"/>
            </a:endParaRPr>
          </a:p>
          <a:p>
            <a:pPr marL="800280" lvl="1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Allow photos to be commented and titled easily as they are taken.</a:t>
            </a:r>
            <a:endParaRPr lang="en-US" sz="2200" b="0" strike="noStrike" spc="-1">
              <a:latin typeface="Arial"/>
            </a:endParaRPr>
          </a:p>
          <a:p>
            <a:pPr marL="800280" lvl="1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Allow photos to be grouped based on the inspection they are a part of.</a:t>
            </a:r>
            <a:endParaRPr lang="en-US" sz="2200" b="0" strike="noStrike" spc="-1">
              <a:latin typeface="Arial"/>
            </a:endParaRPr>
          </a:p>
          <a:p>
            <a:pPr marL="800280" lvl="1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Allow users to upload photos to the cloud.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200" b="0" strike="noStrike" spc="-1">
              <a:latin typeface="Arial"/>
            </a:endParaRPr>
          </a:p>
        </p:txBody>
      </p:sp>
      <p:pic>
        <p:nvPicPr>
          <p:cNvPr id="161" name="Picture 2"/>
          <p:cNvPicPr/>
          <p:nvPr/>
        </p:nvPicPr>
        <p:blipFill>
          <a:blip r:embed="rId2"/>
          <a:stretch/>
        </p:blipFill>
        <p:spPr>
          <a:xfrm>
            <a:off x="685800" y="3976200"/>
            <a:ext cx="3088080" cy="2470680"/>
          </a:xfrm>
          <a:prstGeom prst="rect">
            <a:avLst/>
          </a:prstGeom>
          <a:ln>
            <a:noFill/>
          </a:ln>
        </p:spPr>
      </p:pic>
      <p:pic>
        <p:nvPicPr>
          <p:cNvPr id="162" name="Picture 6"/>
          <p:cNvPicPr/>
          <p:nvPr/>
        </p:nvPicPr>
        <p:blipFill>
          <a:blip r:embed="rId3"/>
          <a:stretch/>
        </p:blipFill>
        <p:spPr>
          <a:xfrm>
            <a:off x="8923680" y="3487320"/>
            <a:ext cx="2427480" cy="2849760"/>
          </a:xfrm>
          <a:prstGeom prst="rect">
            <a:avLst/>
          </a:prstGeom>
          <a:ln>
            <a:noFill/>
          </a:ln>
        </p:spPr>
      </p:pic>
      <p:pic>
        <p:nvPicPr>
          <p:cNvPr id="163" name="Picture 3"/>
          <p:cNvPicPr/>
          <p:nvPr/>
        </p:nvPicPr>
        <p:blipFill>
          <a:blip r:embed="rId4"/>
          <a:stretch/>
        </p:blipFill>
        <p:spPr>
          <a:xfrm>
            <a:off x="4362120" y="3976200"/>
            <a:ext cx="3973320" cy="2470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pull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504080" y="901440"/>
            <a:ext cx="8609760" cy="129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000" b="0" strike="noStrike" cap="all" spc="-1">
                <a:solidFill>
                  <a:srgbClr val="FFFFFF"/>
                </a:solidFill>
                <a:latin typeface="Century Gothic"/>
                <a:ea typeface="DejaVu Sans"/>
              </a:rPr>
              <a:t>Background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685800" y="2194560"/>
            <a:ext cx="10819800" cy="40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WVDOH maintains over 6,500 bridges in the state, about half of those were built between 1960-1990</a:t>
            </a: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.</a:t>
            </a:r>
            <a:endParaRPr lang="en-US" sz="2200" b="0" strike="noStrike" spc="-1">
              <a:latin typeface="Arial"/>
            </a:endParaRPr>
          </a:p>
        </p:txBody>
      </p:sp>
      <p:pic>
        <p:nvPicPr>
          <p:cNvPr id="166" name="Picture 4"/>
          <p:cNvPicPr/>
          <p:nvPr/>
        </p:nvPicPr>
        <p:blipFill>
          <a:blip r:embed="rId2"/>
          <a:stretch/>
        </p:blipFill>
        <p:spPr>
          <a:xfrm>
            <a:off x="404640" y="3311280"/>
            <a:ext cx="3814560" cy="2644560"/>
          </a:xfrm>
          <a:prstGeom prst="rect">
            <a:avLst/>
          </a:prstGeom>
          <a:ln>
            <a:noFill/>
          </a:ln>
        </p:spPr>
      </p:pic>
      <p:sp>
        <p:nvSpPr>
          <p:cNvPr id="167" name="CustomShape 3"/>
          <p:cNvSpPr/>
          <p:nvPr/>
        </p:nvSpPr>
        <p:spPr>
          <a:xfrm>
            <a:off x="573120" y="6294600"/>
            <a:ext cx="364644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Glade Creek Bridge, Beckley WV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168" name="Picture 7"/>
          <p:cNvPicPr/>
          <p:nvPr/>
        </p:nvPicPr>
        <p:blipFill>
          <a:blip r:embed="rId3"/>
          <a:stretch/>
        </p:blipFill>
        <p:spPr>
          <a:xfrm>
            <a:off x="4501080" y="3311280"/>
            <a:ext cx="3633120" cy="2644560"/>
          </a:xfrm>
          <a:prstGeom prst="rect">
            <a:avLst/>
          </a:prstGeom>
          <a:ln>
            <a:noFill/>
          </a:ln>
        </p:spPr>
      </p:pic>
      <p:sp>
        <p:nvSpPr>
          <p:cNvPr id="169" name="CustomShape 4"/>
          <p:cNvSpPr/>
          <p:nvPr/>
        </p:nvSpPr>
        <p:spPr>
          <a:xfrm>
            <a:off x="4649760" y="6294600"/>
            <a:ext cx="348444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Fort Hill Bridge, Charleston WV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170" name="Picture 10"/>
          <p:cNvPicPr/>
          <p:nvPr/>
        </p:nvPicPr>
        <p:blipFill>
          <a:blip r:embed="rId4"/>
          <a:stretch/>
        </p:blipFill>
        <p:spPr>
          <a:xfrm>
            <a:off x="8416440" y="3218760"/>
            <a:ext cx="3464640" cy="2737080"/>
          </a:xfrm>
          <a:prstGeom prst="rect">
            <a:avLst/>
          </a:prstGeom>
          <a:ln>
            <a:noFill/>
          </a:ln>
        </p:spPr>
      </p:pic>
      <p:sp>
        <p:nvSpPr>
          <p:cNvPr id="171" name="CustomShape 5"/>
          <p:cNvSpPr/>
          <p:nvPr/>
        </p:nvSpPr>
        <p:spPr>
          <a:xfrm>
            <a:off x="8416440" y="6239160"/>
            <a:ext cx="3364200" cy="576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Frank Gatski Memorial Bridge, Huntington WV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ll dir="d"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18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29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4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5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331200" y="5852160"/>
            <a:ext cx="5619960" cy="94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Inspection are costly and time consuming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173" name="Picture 3"/>
          <p:cNvPicPr/>
          <p:nvPr/>
        </p:nvPicPr>
        <p:blipFill>
          <a:blip r:embed="rId2"/>
          <a:stretch/>
        </p:blipFill>
        <p:spPr>
          <a:xfrm>
            <a:off x="331200" y="2461680"/>
            <a:ext cx="5085360" cy="3390120"/>
          </a:xfrm>
          <a:prstGeom prst="rect">
            <a:avLst/>
          </a:prstGeom>
          <a:ln>
            <a:noFill/>
          </a:ln>
        </p:spPr>
      </p:pic>
      <p:pic>
        <p:nvPicPr>
          <p:cNvPr id="174" name="Picture 5"/>
          <p:cNvPicPr/>
          <p:nvPr/>
        </p:nvPicPr>
        <p:blipFill>
          <a:blip r:embed="rId3"/>
          <a:stretch/>
        </p:blipFill>
        <p:spPr>
          <a:xfrm>
            <a:off x="6374160" y="2461680"/>
            <a:ext cx="5085360" cy="3390120"/>
          </a:xfrm>
          <a:prstGeom prst="rect">
            <a:avLst/>
          </a:prstGeom>
          <a:ln>
            <a:noFill/>
          </a:ln>
        </p:spPr>
      </p:pic>
      <p:sp>
        <p:nvSpPr>
          <p:cNvPr id="175" name="CustomShape 2"/>
          <p:cNvSpPr/>
          <p:nvPr/>
        </p:nvSpPr>
        <p:spPr>
          <a:xfrm>
            <a:off x="6374160" y="5852160"/>
            <a:ext cx="493524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Dangerous at times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76" name="CustomShape 3"/>
          <p:cNvSpPr/>
          <p:nvPr/>
        </p:nvSpPr>
        <p:spPr>
          <a:xfrm>
            <a:off x="4294800" y="1005840"/>
            <a:ext cx="493524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Background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ll dir="d"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1689480" y="901440"/>
            <a:ext cx="8609760" cy="129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000" b="0" strike="noStrike" cap="all" spc="-1">
                <a:solidFill>
                  <a:srgbClr val="FFFFFF"/>
                </a:solidFill>
                <a:latin typeface="Century Gothic"/>
                <a:ea typeface="DejaVu Sans"/>
              </a:rPr>
              <a:t>Description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685800" y="2194560"/>
            <a:ext cx="3309120" cy="123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Inspector will be taking pictures of the bridge and adding title and comments</a:t>
            </a:r>
            <a:endParaRPr lang="en-US" sz="2200" b="0" strike="noStrike" spc="-1">
              <a:latin typeface="Arial"/>
            </a:endParaRPr>
          </a:p>
        </p:txBody>
      </p:sp>
      <p:pic>
        <p:nvPicPr>
          <p:cNvPr id="179" name="Picture 1"/>
          <p:cNvPicPr/>
          <p:nvPr/>
        </p:nvPicPr>
        <p:blipFill>
          <a:blip r:embed="rId2"/>
          <a:stretch/>
        </p:blipFill>
        <p:spPr>
          <a:xfrm>
            <a:off x="8183520" y="3638880"/>
            <a:ext cx="3322080" cy="2692440"/>
          </a:xfrm>
          <a:prstGeom prst="rect">
            <a:avLst/>
          </a:prstGeom>
          <a:ln>
            <a:noFill/>
          </a:ln>
        </p:spPr>
      </p:pic>
      <p:pic>
        <p:nvPicPr>
          <p:cNvPr id="180" name="Picture 2"/>
          <p:cNvPicPr/>
          <p:nvPr/>
        </p:nvPicPr>
        <p:blipFill>
          <a:blip r:embed="rId3"/>
          <a:stretch/>
        </p:blipFill>
        <p:spPr>
          <a:xfrm>
            <a:off x="685800" y="4116240"/>
            <a:ext cx="3309120" cy="1861200"/>
          </a:xfrm>
          <a:prstGeom prst="rect">
            <a:avLst/>
          </a:prstGeom>
          <a:ln>
            <a:noFill/>
          </a:ln>
        </p:spPr>
      </p:pic>
      <p:sp>
        <p:nvSpPr>
          <p:cNvPr id="181" name="CustomShape 3"/>
          <p:cNvSpPr/>
          <p:nvPr/>
        </p:nvSpPr>
        <p:spPr>
          <a:xfrm>
            <a:off x="4276440" y="2194200"/>
            <a:ext cx="3418200" cy="1005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Then the pictures will be uploaded to a web application</a:t>
            </a:r>
            <a:endParaRPr lang="en-US" sz="2000" b="0" strike="noStrike" spc="-1">
              <a:latin typeface="Arial"/>
            </a:endParaRPr>
          </a:p>
        </p:txBody>
      </p:sp>
      <p:pic>
        <p:nvPicPr>
          <p:cNvPr id="182" name="Picture 2"/>
          <p:cNvPicPr/>
          <p:nvPr/>
        </p:nvPicPr>
        <p:blipFill>
          <a:blip r:embed="rId4"/>
          <a:stretch/>
        </p:blipFill>
        <p:spPr>
          <a:xfrm>
            <a:off x="4483800" y="3486960"/>
            <a:ext cx="3210840" cy="2844000"/>
          </a:xfrm>
          <a:prstGeom prst="rect">
            <a:avLst/>
          </a:prstGeom>
          <a:ln>
            <a:noFill/>
          </a:ln>
        </p:spPr>
      </p:pic>
      <p:sp>
        <p:nvSpPr>
          <p:cNvPr id="183" name="CustomShape 4"/>
          <p:cNvSpPr/>
          <p:nvPr/>
        </p:nvSpPr>
        <p:spPr>
          <a:xfrm>
            <a:off x="8187480" y="2187000"/>
            <a:ext cx="3263400" cy="131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Finally the information gathered will be used in maintenance reports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ll dir="d"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 additive="repl">
                                        <p:cTn id="7" dur="2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 additive="repl">
                                        <p:cTn id="12" dur="2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790640" y="639360"/>
            <a:ext cx="8609760" cy="129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000" b="0" strike="noStrike" cap="all" spc="-1">
                <a:solidFill>
                  <a:srgbClr val="FFFFFF"/>
                </a:solidFill>
                <a:latin typeface="Century Gothic"/>
                <a:ea typeface="DejaVu Sans"/>
              </a:rPr>
              <a:t>Scope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685800" y="2194560"/>
            <a:ext cx="10819800" cy="40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Database integration</a:t>
            </a:r>
            <a:endParaRPr lang="en-US" sz="22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Collecting information for each picture taken</a:t>
            </a:r>
            <a:endParaRPr lang="en-US" sz="22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Ability to send and receive pictures and reports</a:t>
            </a:r>
            <a:endParaRPr lang="en-US" sz="22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Easy to use user interface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0" u="sng" strike="noStrike" spc="-1">
                <a:solidFill>
                  <a:srgbClr val="F0532B"/>
                </a:solidFill>
                <a:uFillTx/>
                <a:latin typeface="Century Gothic"/>
                <a:ea typeface="DejaVu Sans"/>
                <a:hlinkClick r:id="rId2"/>
              </a:rPr>
              <a:t>file:///C:/Users/Owner/Downloads/prototype.pdf</a:t>
            </a:r>
            <a:r>
              <a:rPr lang="en-US" sz="24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 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ll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1790640" y="639360"/>
            <a:ext cx="8609760" cy="129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4000" b="0" strike="noStrike" cap="all" spc="-1">
                <a:solidFill>
                  <a:srgbClr val="FFFFFF"/>
                </a:solidFill>
                <a:latin typeface="Century Gothic"/>
                <a:ea typeface="DejaVu Sans"/>
              </a:rPr>
              <a:t>Deliverable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685800" y="2194560"/>
            <a:ext cx="10819800" cy="40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Ability to View Pictures taken on the drone in a picture gallery</a:t>
            </a:r>
            <a:endParaRPr lang="en-US" sz="22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Ability to add titles and comments to each picture immediately after being taken and later on to edit</a:t>
            </a:r>
            <a:endParaRPr lang="en-US" sz="22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2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Ability to view pictures with GPS, title, comment on a web application through the meta data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 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pull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EB834-2C23-4D15-A44C-582A60FD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080" y="1604520"/>
            <a:ext cx="8609760" cy="60939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FDB40-DB40-4578-9D2B-2DB3B190A49C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70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B9388-5161-48F3-8AB0-A9F2E0091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480" y="1105601"/>
            <a:ext cx="8609760" cy="60939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Functional Requirements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9B1790-BAEF-4D05-885C-3EB088B7A104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09780" y="2642566"/>
            <a:ext cx="10972440" cy="296799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 Android device supporting Android version 24 or higher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DJI GO 4 app installed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 DJI model Drone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576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220</TotalTime>
  <Words>252</Words>
  <Application>Microsoft Office PowerPoint</Application>
  <PresentationFormat>Widescreen</PresentationFormat>
  <Paragraphs>46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Century Gothic</vt:lpstr>
      <vt:lpstr>Symbol</vt:lpstr>
      <vt:lpstr>Wingdings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Functional Requirements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Drone Inspection Mobile App</dc:title>
  <dc:subject/>
  <dc:creator>Owner</dc:creator>
  <dc:description/>
  <cp:lastModifiedBy>Owner</cp:lastModifiedBy>
  <cp:revision>29</cp:revision>
  <dcterms:created xsi:type="dcterms:W3CDTF">2019-02-05T01:31:29Z</dcterms:created>
  <dcterms:modified xsi:type="dcterms:W3CDTF">2019-05-07T02:33:55Z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8</vt:i4>
  </property>
</Properties>
</file>